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2" r:id="rId4"/>
    <p:sldId id="269" r:id="rId5"/>
    <p:sldId id="274" r:id="rId6"/>
    <p:sldId id="261" r:id="rId7"/>
    <p:sldId id="262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4311-9A9F-8049-802B-7213483DBA14}" type="datetimeFigureOut">
              <a:rPr lang="en-US" smtClean="0"/>
              <a:t>8/12/15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5EB4-45BF-A44D-A480-97A2EDA7A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terms are hardly</a:t>
            </a:r>
            <a:r>
              <a:rPr lang="en-US" baseline="0" dirty="0" smtClean="0"/>
              <a:t> new. At the heart of this relationship is the ides that science, especially publically funded science, should play a fundamental role in supporting the understanding, design and solutions for social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5EB4-45BF-A44D-A480-97A2EDA7A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emergence of post-normal science emphasizing the importance of solutions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5EB4-45BF-A44D-A480-97A2EDA7A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Salience – do</a:t>
            </a:r>
            <a:r>
              <a:rPr lang="en-US" baseline="0" dirty="0" smtClean="0"/>
              <a:t> we have enough information about the users, especially in the form and time of the information use? SO it </a:t>
            </a:r>
            <a:r>
              <a:rPr lang="en-US" dirty="0" smtClean="0">
                <a:latin typeface="Arial Narrow"/>
                <a:cs typeface="Arial Narrow"/>
              </a:rPr>
              <a:t>relates to perceived …</a:t>
            </a:r>
            <a:endParaRPr lang="en-US" baseline="0" dirty="0" smtClean="0"/>
          </a:p>
          <a:p>
            <a:r>
              <a:rPr lang="en-US" baseline="0" dirty="0" smtClean="0"/>
              <a:t>Credibility – does the providers of knowledge provide information that is perceived to be valid, accurate, tested? And </a:t>
            </a:r>
            <a:r>
              <a:rPr lang="en-US" dirty="0" smtClean="0">
                <a:latin typeface="Arial Narrow"/>
                <a:cs typeface="Arial Narrow"/>
              </a:rPr>
              <a:t>addresses perceived…</a:t>
            </a:r>
            <a:endParaRPr lang="en-US" baseline="0" dirty="0" smtClean="0"/>
          </a:p>
          <a:p>
            <a:r>
              <a:rPr lang="en-US" baseline="0" dirty="0" smtClean="0"/>
              <a:t>Legitimacy – is not simply the vehicle for pushing the agenda and the interest of the actors. It </a:t>
            </a:r>
            <a:r>
              <a:rPr lang="en-US" dirty="0" smtClean="0">
                <a:latin typeface="Arial Narrow"/>
                <a:cs typeface="Arial Narrow"/>
              </a:rPr>
              <a:t>concerns perception that the systems in which the knowledge is generated has the….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5EB4-45BF-A44D-A480-97A2EDA7A1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9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D20A-A611-A84D-AAEF-C3903FDAB117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8F394-69EE-754B-8B23-77B022E9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686" y="1395412"/>
            <a:ext cx="7901514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Useful, usable, actionable science: </a:t>
            </a:r>
            <a:r>
              <a:rPr lang="en-US" b="1" dirty="0">
                <a:latin typeface="Arial Narrow"/>
                <a:cs typeface="Arial Narrow"/>
              </a:rPr>
              <a:t>A </a:t>
            </a:r>
            <a:r>
              <a:rPr lang="en-US" b="1" dirty="0" smtClean="0">
                <a:latin typeface="Arial Narrow"/>
                <a:cs typeface="Arial Narrow"/>
              </a:rPr>
              <a:t>perspective for rangeland sustainability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0753"/>
            <a:ext cx="6400800" cy="112242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Netra Chhetri</a:t>
            </a:r>
          </a:p>
          <a:p>
            <a:r>
              <a:rPr lang="en-US" b="1" dirty="0" smtClean="0">
                <a:latin typeface="Arial Narrow"/>
                <a:cs typeface="Arial Narrow"/>
              </a:rPr>
              <a:t>Arizona State University</a:t>
            </a:r>
            <a:endParaRPr lang="en-US" b="1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273" y="6112123"/>
            <a:ext cx="2413954" cy="6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5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 Narrow"/>
                <a:cs typeface="Arial Narrow"/>
              </a:rPr>
              <a:t>U2 and actionable science </a:t>
            </a:r>
            <a:r>
              <a:rPr lang="en-US" sz="3600" b="1" u="sng" dirty="0" smtClean="0">
                <a:latin typeface="Arial Narrow"/>
                <a:cs typeface="Arial Narrow"/>
              </a:rPr>
              <a:t>IS NOT NEW</a:t>
            </a:r>
            <a:endParaRPr lang="en-US" sz="3600" b="1" u="sng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8613"/>
            <a:ext cx="8229600" cy="2121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Narrow"/>
                <a:cs typeface="Arial Narrow"/>
              </a:rPr>
              <a:t>……when facts are</a:t>
            </a:r>
            <a:r>
              <a:rPr lang="en-US" b="1" dirty="0" smtClean="0">
                <a:latin typeface="Arial Narrow"/>
                <a:cs typeface="Arial Narrow"/>
              </a:rPr>
              <a:t> uncertain, </a:t>
            </a:r>
            <a:r>
              <a:rPr lang="en-US" dirty="0" smtClean="0">
                <a:latin typeface="Arial Narrow"/>
                <a:cs typeface="Arial Narrow"/>
              </a:rPr>
              <a:t>values in </a:t>
            </a:r>
            <a:r>
              <a:rPr lang="en-US" b="1" dirty="0" smtClean="0">
                <a:latin typeface="Arial Narrow"/>
                <a:cs typeface="Arial Narrow"/>
              </a:rPr>
              <a:t>dispute, stakes high, </a:t>
            </a:r>
            <a:r>
              <a:rPr lang="en-US" dirty="0" smtClean="0">
                <a:latin typeface="Arial Narrow"/>
                <a:cs typeface="Arial Narrow"/>
              </a:rPr>
              <a:t>and decision</a:t>
            </a:r>
            <a:r>
              <a:rPr lang="en-US" b="1" dirty="0" smtClean="0">
                <a:latin typeface="Arial Narrow"/>
                <a:cs typeface="Arial Narrow"/>
              </a:rPr>
              <a:t> urgent</a:t>
            </a:r>
            <a:r>
              <a:rPr lang="en-US" dirty="0" smtClean="0">
                <a:latin typeface="Arial Narrow"/>
                <a:cs typeface="Arial Narrow"/>
              </a:rPr>
              <a:t>.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247" y="6291902"/>
            <a:ext cx="1978790" cy="5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3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49" y="505962"/>
            <a:ext cx="8516968" cy="99531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/>
                <a:cs typeface="Arial Narrow"/>
              </a:rPr>
              <a:t>……usability depends on who sets </a:t>
            </a:r>
            <a:r>
              <a:rPr lang="en-US" sz="3200" b="1" dirty="0">
                <a:latin typeface="Arial Narrow"/>
                <a:cs typeface="Arial Narrow"/>
              </a:rPr>
              <a:t>the agenda for </a:t>
            </a:r>
            <a:r>
              <a:rPr lang="en-US" sz="3200" b="1" dirty="0" smtClean="0">
                <a:latin typeface="Arial Narrow"/>
                <a:cs typeface="Arial Narrow"/>
              </a:rPr>
              <a:t>its production &amp; dissemination</a:t>
            </a:r>
            <a:endParaRPr lang="en-US" sz="3200" b="1" dirty="0"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67" y="1838272"/>
            <a:ext cx="5986574" cy="3902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545" y="6596390"/>
            <a:ext cx="4355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Narrow"/>
                <a:cs typeface="Arial Narrow"/>
              </a:rPr>
              <a:t>Source: </a:t>
            </a:r>
            <a:r>
              <a:rPr lang="en-US" sz="1100" dirty="0" err="1" smtClean="0">
                <a:latin typeface="Arial Narrow"/>
                <a:cs typeface="Arial Narrow"/>
              </a:rPr>
              <a:t>Dilling</a:t>
            </a:r>
            <a:r>
              <a:rPr lang="en-US" sz="1100" dirty="0" smtClean="0">
                <a:latin typeface="Arial Narrow"/>
                <a:cs typeface="Arial Narrow"/>
              </a:rPr>
              <a:t> and Carmen </a:t>
            </a:r>
            <a:r>
              <a:rPr lang="en-US" sz="1100" dirty="0" err="1" smtClean="0">
                <a:latin typeface="Arial Narrow"/>
                <a:cs typeface="Arial Narrow"/>
              </a:rPr>
              <a:t>Lemos</a:t>
            </a:r>
            <a:r>
              <a:rPr lang="en-US" sz="1100" dirty="0" smtClean="0">
                <a:latin typeface="Arial Narrow"/>
                <a:cs typeface="Arial Narrow"/>
              </a:rPr>
              <a:t>, Global Environmental Change, 2011:680-689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666" y="5786565"/>
            <a:ext cx="8227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Iterative feedback between the producer &amp; users is critical to creating usable science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532" y="6287612"/>
            <a:ext cx="1950468" cy="5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3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Three attributes of usable science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05" y="1511395"/>
            <a:ext cx="8160721" cy="45435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b="1" dirty="0" smtClean="0">
                <a:latin typeface="Arial Narrow"/>
                <a:cs typeface="Arial Narrow"/>
              </a:rPr>
              <a:t>Salience</a:t>
            </a:r>
            <a:r>
              <a:rPr lang="en-US" sz="4000" dirty="0" smtClean="0">
                <a:latin typeface="Arial Narrow"/>
                <a:cs typeface="Arial Narrow"/>
              </a:rPr>
              <a:t>: 			relevance of information 							in 	question;</a:t>
            </a:r>
          </a:p>
          <a:p>
            <a:pPr marL="0" indent="0">
              <a:spcBef>
                <a:spcPts val="1824"/>
              </a:spcBef>
              <a:spcAft>
                <a:spcPts val="1200"/>
              </a:spcAft>
              <a:buNone/>
            </a:pPr>
            <a:r>
              <a:rPr lang="en-US" sz="4000" b="1" dirty="0" smtClean="0">
                <a:latin typeface="Arial Narrow"/>
                <a:cs typeface="Arial Narrow"/>
              </a:rPr>
              <a:t>Credibility</a:t>
            </a:r>
            <a:r>
              <a:rPr lang="en-US" sz="4000" dirty="0" smtClean="0">
                <a:latin typeface="Arial Narrow"/>
                <a:cs typeface="Arial Narrow"/>
              </a:rPr>
              <a:t>: 			technical quality of 							information;</a:t>
            </a:r>
          </a:p>
          <a:p>
            <a:pPr marL="0" indent="0">
              <a:buNone/>
            </a:pPr>
            <a:r>
              <a:rPr lang="en-US" sz="4000" b="1" dirty="0" smtClean="0">
                <a:latin typeface="Arial Narrow"/>
                <a:cs typeface="Arial Narrow"/>
              </a:rPr>
              <a:t>Legitimacy</a:t>
            </a:r>
            <a:r>
              <a:rPr lang="en-US" sz="4000" dirty="0" smtClean="0">
                <a:latin typeface="Arial Narrow"/>
                <a:cs typeface="Arial Narrow"/>
              </a:rPr>
              <a:t>: 		interest of users in mind 							(or at minimum)</a:t>
            </a:r>
            <a:endParaRPr lang="en-US" sz="4000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669" y="5656234"/>
            <a:ext cx="3725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Cash and </a:t>
            </a:r>
            <a:r>
              <a:rPr lang="en-US" sz="1200" dirty="0" err="1" smtClean="0">
                <a:latin typeface="Arial Narrow"/>
                <a:cs typeface="Arial Narrow"/>
              </a:rPr>
              <a:t>Buizer</a:t>
            </a:r>
            <a:r>
              <a:rPr lang="en-US" sz="1200" dirty="0" smtClean="0">
                <a:latin typeface="Arial Narrow"/>
                <a:cs typeface="Arial Narrow"/>
              </a:rPr>
              <a:t>, 2005, The National Academies Press</a:t>
            </a:r>
            <a:endParaRPr lang="en-US" sz="1200" dirty="0"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163" y="6271019"/>
            <a:ext cx="2023194" cy="5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4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8310" y="502121"/>
            <a:ext cx="7781812" cy="5785491"/>
            <a:chOff x="4928901" y="1474162"/>
            <a:chExt cx="3952578" cy="40406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0778" y="2766706"/>
              <a:ext cx="3950701" cy="2748109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901" y="1474162"/>
              <a:ext cx="3952578" cy="132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532" y="6287612"/>
            <a:ext cx="1950468" cy="5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0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0" y="585457"/>
            <a:ext cx="902587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How to make your research demand driven? 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906"/>
            <a:ext cx="8229600" cy="3278414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latin typeface="Arial Narrow"/>
                <a:cs typeface="Arial Narrow"/>
              </a:rPr>
              <a:t>Responding to problems</a:t>
            </a:r>
          </a:p>
          <a:p>
            <a:pPr lvl="0"/>
            <a:r>
              <a:rPr lang="en-US" sz="4000" dirty="0" smtClean="0">
                <a:latin typeface="Arial Narrow"/>
                <a:cs typeface="Arial Narrow"/>
              </a:rPr>
              <a:t>Equity in research priorities</a:t>
            </a:r>
          </a:p>
          <a:p>
            <a:pPr lvl="0"/>
            <a:r>
              <a:rPr lang="en-US" sz="4000" dirty="0" smtClean="0">
                <a:latin typeface="Arial Narrow"/>
                <a:cs typeface="Arial Narrow"/>
              </a:rPr>
              <a:t>Imagining solutions for future challenge</a:t>
            </a:r>
          </a:p>
          <a:p>
            <a:pPr lvl="0"/>
            <a:r>
              <a:rPr lang="en-US" sz="4000" b="1" dirty="0" smtClean="0">
                <a:latin typeface="Arial Narrow"/>
                <a:cs typeface="Arial Narrow"/>
              </a:rPr>
              <a:t>Knowledge co-creation</a:t>
            </a:r>
          </a:p>
          <a:p>
            <a:endParaRPr lang="en-US" sz="4000" b="1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273" y="6112123"/>
            <a:ext cx="2413954" cy="6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4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9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Participatory approach to knowledge co-creation</a:t>
            </a:r>
            <a:endParaRPr lang="en-US" b="1" dirty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273" y="6112123"/>
            <a:ext cx="2413954" cy="6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16" y="1364109"/>
            <a:ext cx="7176397" cy="46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167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/>
                <a:cs typeface="Arial Narrow"/>
              </a:rPr>
              <a:t>Geographers at work</a:t>
            </a:r>
            <a:endParaRPr lang="en-US" b="1" dirty="0"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273" y="6112123"/>
            <a:ext cx="2413954" cy="6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70" y="1647124"/>
            <a:ext cx="7161631" cy="44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17" y="871001"/>
            <a:ext cx="8180502" cy="5147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273" y="6112123"/>
            <a:ext cx="2413954" cy="6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42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1117" y="915305"/>
            <a:ext cx="3543900" cy="4581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 Narrow"/>
                <a:cs typeface="Arial Narrow"/>
              </a:rPr>
              <a:t>Geographers at work</a:t>
            </a:r>
            <a:endParaRPr lang="en-US" sz="28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3919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280</Words>
  <Application>Microsoft Macintosh PowerPoint</Application>
  <PresentationFormat>On-screen Show (4:3)</PresentationFormat>
  <Paragraphs>29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Useful, usable, actionable science: A perspective for rangeland sustainability</vt:lpstr>
      <vt:lpstr>U2 and actionable science IS NOT NEW</vt:lpstr>
      <vt:lpstr>……usability depends on who sets the agenda for its production &amp; dissemination</vt:lpstr>
      <vt:lpstr>Three attributes of usable science</vt:lpstr>
      <vt:lpstr>PowerPoint Presentation</vt:lpstr>
      <vt:lpstr>How to make your research demand driven? </vt:lpstr>
      <vt:lpstr>Participatory approach to knowledge co-creation</vt:lpstr>
      <vt:lpstr>Geographers at work</vt:lpstr>
      <vt:lpstr>PowerPoint Presentation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Usable science for rangeland sustainability: Geographic perspectives</dc:title>
  <dc:creator>Netra Chhetri</dc:creator>
  <cp:lastModifiedBy>Netra Chhetri</cp:lastModifiedBy>
  <cp:revision>34</cp:revision>
  <dcterms:created xsi:type="dcterms:W3CDTF">2014-06-03T14:32:25Z</dcterms:created>
  <dcterms:modified xsi:type="dcterms:W3CDTF">2015-08-12T19:09:50Z</dcterms:modified>
</cp:coreProperties>
</file>